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23"/>
    <p:restoredTop sz="94703"/>
  </p:normalViewPr>
  <p:slideViewPr>
    <p:cSldViewPr snapToGrid="0">
      <p:cViewPr varScale="1">
        <p:scale>
          <a:sx n="128" d="100"/>
          <a:sy n="128" d="100"/>
        </p:scale>
        <p:origin x="5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ED6D0-F34C-7DE6-E2E6-2C7264BB7E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AEB4A2-8811-E171-9360-186F98DA96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44C32A-B2B1-5795-E874-03A250C39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6093D5-99F6-0351-6357-2B0289ACE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E6B7F-2293-5F41-8107-525224EF3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4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E7E03-CCCB-2F9B-3B74-5E4101A6B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AC4602-7397-342C-0CA9-903894FC01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234D2-88CD-E7EA-7DD3-1921A700C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CC0DA-A7A0-60C2-3345-BCD88E038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A9686-D0B6-40D0-AAB0-6C6BAF28B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08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7C9A6D-230F-4138-F604-A3A2C45AFE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A3DFE0-8009-522F-76C6-7CF2532EB3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F94BB-5186-1266-B50B-7E2BCD4BB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61C4B-9442-1887-9E53-17835A9CF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63094-636E-76B2-AB8B-64941F3A8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968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4A3D4-BFCD-6FB1-D4FF-D14B2C2A5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1D836-D348-6AB6-7548-D270620285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90142-6B56-9C1C-58C0-7985D0AC8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D6000-1C17-ED4D-2F0A-C9B4ED1F2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0AC2A-88E1-2CA5-2A6A-4DB8447C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32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8FC06-279B-4F00-03C6-82047AB96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310D3D-C22B-CFD7-D1EA-6F9BE0080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A9247-9E13-210C-29B8-C31254AB4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CB4BE-C31E-FACD-4474-F024A2E27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B7A5D-6F8B-942A-2AB9-2CD031EA0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878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2AF93-D27C-2094-5DDF-3863C953B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07EA7-4BF6-4C5F-287B-5F382C5750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3CE551-4F50-4E10-0E34-4C63ADD5D5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2C0023-C680-0045-8D6B-778014593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651B2-89E4-9145-5A41-2A35C8F9F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7AC2C-ABE3-292C-DB9E-95EDDDA57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583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58245-E148-7FC5-F5FA-5E444701A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3A118E-BE1F-5E62-40D1-AF5567AE1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B0CCE5-A6E5-4EF2-F3BC-F91DFE3E7B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BD94E3-2F6B-9225-486B-1BBBD3E78A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BB5820-5FCD-8C86-57FD-61C71CD908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7A0C84-E03C-2C21-9760-4CC01FE04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537C03-A452-67C2-4263-8A9EC9218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6EF2CA-DDBC-863C-C7A3-F7BFEC723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464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E3D56-503F-F87A-32FA-E045B6264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7CC7CD-2BC1-2514-7902-13B6DCAE3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69AFB5-5977-E2D2-5BF3-379CE0440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51A25A-D87C-D671-DA4A-A21102B30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450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335DB2-EFCB-FFA7-0BB3-2A8E65356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EBD860-13B5-987B-23E7-8BB8556A3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960E87-C69B-E199-C74A-171A5F685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488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0C4CE-ED0B-B3DC-7A5D-ECF335884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F6975-7E26-C714-EB97-770B871342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CAE37B-CE6A-967D-0ABE-6F3F572339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047F5F-B51D-8F4E-6552-F6724434D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AF5B65-5032-86BE-D97E-F44EF778F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216FF-F1F1-8F7D-439F-F623AAC23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656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478F0-9143-90CB-5D41-150C81A0E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82904E-6D62-D0AE-5054-D9562A339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0E2257-6EF6-2C6D-8056-34C0AA6C32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26F0FB-BC79-31E3-1E34-5BD56E8C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B03D1F-7C57-6F77-FAC9-E6BDA817D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58E93E-E141-9906-6853-DCD84DE00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894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0D7723-D860-2E6D-1F3F-142B31DC7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439807-FF3F-FCBC-AE46-7BBB591592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BB9C-A6EB-1FB6-6CDA-4C8BE3C087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96609-3E15-C04D-92AB-E0DE4607AE11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4CE8B3-39D7-FF9E-F10C-C49BD6F39F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4A411-F698-D04D-1DBF-77E988C0C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62AFE-99E5-0740-97E2-37D543B66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9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904B89-3647-C05F-CEAA-DCA6F88311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585" r="15646"/>
          <a:stretch>
            <a:fillRect/>
          </a:stretch>
        </p:blipFill>
        <p:spPr>
          <a:xfrm rot="5400000">
            <a:off x="3977951" y="1095181"/>
            <a:ext cx="4236098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C022B6-6985-4C21-05C4-AD5D334323DE}"/>
              </a:ext>
            </a:extLst>
          </p:cNvPr>
          <p:cNvSpPr txBox="1"/>
          <p:nvPr/>
        </p:nvSpPr>
        <p:spPr>
          <a:xfrm>
            <a:off x="4810539" y="745435"/>
            <a:ext cx="1560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Songti SC" panose="02010600040101010101" pitchFamily="2" charset="-122"/>
                <a:ea typeface="Songti SC" panose="02010600040101010101" pitchFamily="2" charset="-122"/>
              </a:rPr>
              <a:t>放射源</a:t>
            </a:r>
            <a:endParaRPr lang="en-US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453796-2DF4-873C-826C-2F76A5096B8A}"/>
              </a:ext>
            </a:extLst>
          </p:cNvPr>
          <p:cNvSpPr txBox="1"/>
          <p:nvPr/>
        </p:nvSpPr>
        <p:spPr>
          <a:xfrm>
            <a:off x="6370983" y="745435"/>
            <a:ext cx="725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Songti SC" panose="02010600040101010101" pitchFamily="2" charset="-122"/>
                <a:ea typeface="Songti SC" panose="02010600040101010101" pitchFamily="2" charset="-122"/>
              </a:rPr>
              <a:t>靶</a:t>
            </a:r>
            <a:endParaRPr lang="en-US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10FE05-1C1E-F813-EB54-91531A0F2EF7}"/>
              </a:ext>
            </a:extLst>
          </p:cNvPr>
          <p:cNvSpPr txBox="1"/>
          <p:nvPr/>
        </p:nvSpPr>
        <p:spPr>
          <a:xfrm>
            <a:off x="1979854" y="2591196"/>
            <a:ext cx="2102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Songti SC" panose="02010600040101010101" pitchFamily="2" charset="-122"/>
                <a:ea typeface="Songti SC" panose="02010600040101010101" pitchFamily="2" charset="-122"/>
              </a:rPr>
              <a:t>步进电机</a:t>
            </a:r>
            <a:endParaRPr lang="en-US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27B037-2289-5989-FFEB-B0B966BE034E}"/>
              </a:ext>
            </a:extLst>
          </p:cNvPr>
          <p:cNvSpPr txBox="1"/>
          <p:nvPr/>
        </p:nvSpPr>
        <p:spPr>
          <a:xfrm>
            <a:off x="2181432" y="3831068"/>
            <a:ext cx="2102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Songti SC" panose="02010600040101010101" pitchFamily="2" charset="-122"/>
                <a:ea typeface="Songti SC" panose="02010600040101010101" pitchFamily="2" charset="-122"/>
              </a:rPr>
              <a:t>探测器</a:t>
            </a:r>
            <a:endParaRPr lang="en-US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5A1635-8051-0D2D-5F7D-B5EF07FB192C}"/>
              </a:ext>
            </a:extLst>
          </p:cNvPr>
          <p:cNvSpPr txBox="1"/>
          <p:nvPr/>
        </p:nvSpPr>
        <p:spPr>
          <a:xfrm>
            <a:off x="9233452" y="2206487"/>
            <a:ext cx="2146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Songti SC" panose="02010600040101010101" pitchFamily="2" charset="-122"/>
                <a:ea typeface="Songti SC" panose="02010600040101010101" pitchFamily="2" charset="-122"/>
              </a:rPr>
              <a:t>真空泵</a:t>
            </a:r>
            <a:endParaRPr lang="en-US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16E59B2-B11B-EA02-1AAD-12F8BDF9BCA4}"/>
              </a:ext>
            </a:extLst>
          </p:cNvPr>
          <p:cNvCxnSpPr/>
          <p:nvPr/>
        </p:nvCxnSpPr>
        <p:spPr>
          <a:xfrm>
            <a:off x="5247861" y="1114767"/>
            <a:ext cx="159026" cy="164413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0410C5F-F65A-2230-BB65-7D0ED16EC1C5}"/>
              </a:ext>
            </a:extLst>
          </p:cNvPr>
          <p:cNvCxnSpPr>
            <a:cxnSpLocks/>
          </p:cNvCxnSpPr>
          <p:nvPr/>
        </p:nvCxnSpPr>
        <p:spPr>
          <a:xfrm flipH="1">
            <a:off x="5627204" y="1114767"/>
            <a:ext cx="939662" cy="21353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51EC057-23E6-DC8E-D463-876F75845CC1}"/>
              </a:ext>
            </a:extLst>
          </p:cNvPr>
          <p:cNvCxnSpPr>
            <a:cxnSpLocks/>
          </p:cNvCxnSpPr>
          <p:nvPr/>
        </p:nvCxnSpPr>
        <p:spPr>
          <a:xfrm>
            <a:off x="3061252" y="3995856"/>
            <a:ext cx="256595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98B6A8D-321C-F75F-5463-DB47955C1865}"/>
              </a:ext>
            </a:extLst>
          </p:cNvPr>
          <p:cNvCxnSpPr>
            <a:cxnSpLocks/>
          </p:cNvCxnSpPr>
          <p:nvPr/>
        </p:nvCxnSpPr>
        <p:spPr>
          <a:xfrm>
            <a:off x="3061252" y="2785837"/>
            <a:ext cx="1749287" cy="6779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88A3E04-90E9-7E0D-2E40-715FD2F2B7FF}"/>
              </a:ext>
            </a:extLst>
          </p:cNvPr>
          <p:cNvCxnSpPr>
            <a:cxnSpLocks/>
            <a:stCxn id="18" idx="1"/>
          </p:cNvCxnSpPr>
          <p:nvPr/>
        </p:nvCxnSpPr>
        <p:spPr>
          <a:xfrm flipH="1">
            <a:off x="8547652" y="2391153"/>
            <a:ext cx="685800" cy="3532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1A18D8E-A7B6-2E34-D5E8-6C0C7CDA04BF}"/>
              </a:ext>
            </a:extLst>
          </p:cNvPr>
          <p:cNvCxnSpPr>
            <a:cxnSpLocks/>
          </p:cNvCxnSpPr>
          <p:nvPr/>
        </p:nvCxnSpPr>
        <p:spPr>
          <a:xfrm>
            <a:off x="5567362" y="3118475"/>
            <a:ext cx="216000" cy="857177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7CEEB3A-CA57-E48B-EBA7-29A60C6716B8}"/>
              </a:ext>
            </a:extLst>
          </p:cNvPr>
          <p:cNvCxnSpPr>
            <a:cxnSpLocks/>
          </p:cNvCxnSpPr>
          <p:nvPr/>
        </p:nvCxnSpPr>
        <p:spPr>
          <a:xfrm>
            <a:off x="5567362" y="3400461"/>
            <a:ext cx="144000" cy="575191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E5689301-D836-EE0E-D59B-6647560BD91F}"/>
                  </a:ext>
                </a:extLst>
              </p:cNvPr>
              <p:cNvSpPr txBox="1"/>
              <p:nvPr/>
            </p:nvSpPr>
            <p:spPr>
              <a:xfrm>
                <a:off x="4647401" y="3595723"/>
                <a:ext cx="897875" cy="1846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=4.17</m:t>
                    </m:r>
                  </m:oMath>
                </a14:m>
                <a:r>
                  <a:rPr lang="en-US" sz="1200" b="0" dirty="0">
                    <a:solidFill>
                      <a:srgbClr val="FF0000"/>
                    </a:solidFill>
                  </a:rPr>
                  <a:t> cm </a:t>
                </a:r>
              </a:p>
            </p:txBody>
          </p:sp>
        </mc:Choice>
        <mc:Fallback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E5689301-D836-EE0E-D59B-6647560BD9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7401" y="3595723"/>
                <a:ext cx="897875" cy="184666"/>
              </a:xfrm>
              <a:prstGeom prst="rect">
                <a:avLst/>
              </a:prstGeom>
              <a:blipFill>
                <a:blip r:embed="rId3"/>
                <a:stretch>
                  <a:fillRect l="-8333" t="-26667" r="-9722" b="-466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0656C2C-D2C8-2BC8-3B12-24157F71628B}"/>
                  </a:ext>
                </a:extLst>
              </p:cNvPr>
              <p:cNvSpPr txBox="1"/>
              <p:nvPr/>
            </p:nvSpPr>
            <p:spPr>
              <a:xfrm>
                <a:off x="5783362" y="3452398"/>
                <a:ext cx="901465" cy="1846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=7.25</m:t>
                    </m:r>
                  </m:oMath>
                </a14:m>
                <a:r>
                  <a:rPr lang="en-US" sz="1200" b="0" dirty="0">
                    <a:solidFill>
                      <a:srgbClr val="FF0000"/>
                    </a:solidFill>
                  </a:rPr>
                  <a:t> cm </a:t>
                </a:r>
              </a:p>
            </p:txBody>
          </p:sp>
        </mc:Choice>
        <mc:Fallback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0656C2C-D2C8-2BC8-3B12-24157F7162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3362" y="3452398"/>
                <a:ext cx="901465" cy="184666"/>
              </a:xfrm>
              <a:prstGeom prst="rect">
                <a:avLst/>
              </a:prstGeom>
              <a:blipFill>
                <a:blip r:embed="rId4"/>
                <a:stretch>
                  <a:fillRect l="-8333" t="-18750" r="-8333" b="-437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4357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</Words>
  <Application>Microsoft Macintosh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Songti SC</vt:lpstr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3</cp:revision>
  <cp:lastPrinted>2025-06-01T08:12:54Z</cp:lastPrinted>
  <dcterms:created xsi:type="dcterms:W3CDTF">2025-04-05T13:06:16Z</dcterms:created>
  <dcterms:modified xsi:type="dcterms:W3CDTF">2025-06-01T08:18:54Z</dcterms:modified>
</cp:coreProperties>
</file>